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73" r:id="rId5"/>
    <p:sldId id="271" r:id="rId6"/>
    <p:sldId id="272" r:id="rId7"/>
    <p:sldId id="27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D56E63-BE6C-4DD4-9D19-DBC1CEAA5B8F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8D90752-BF1E-4D52-8819-336F3007E3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ЗДОРОВЬЕСБЕРЕГАЮЩАЯ ТЕХНОЛОГИЯ В ОБРАЗОВАТЕЛЬНОЙ ОБЛАСТИ</a:t>
            </a:r>
            <a:br>
              <a:rPr lang="ru-RU" dirty="0" smtClean="0"/>
            </a:br>
            <a:r>
              <a:rPr lang="ru-RU" dirty="0" smtClean="0"/>
              <a:t>«МУЗЫКА»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7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80920" cy="28083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1.Сохранение и стимулирование здоровья</a:t>
            </a:r>
            <a:br>
              <a:rPr lang="ru-RU" dirty="0" smtClean="0"/>
            </a:br>
            <a:r>
              <a:rPr lang="ru-RU" dirty="0" smtClean="0"/>
              <a:t>2.Коррекционные</a:t>
            </a:r>
            <a:br>
              <a:rPr lang="ru-RU" dirty="0" smtClean="0"/>
            </a:br>
            <a:r>
              <a:rPr lang="ru-RU" dirty="0" smtClean="0"/>
              <a:t>3.Обучение ЗОЖ.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404665"/>
            <a:ext cx="6525467" cy="100811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технологии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08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124744"/>
            <a:ext cx="64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Роль музыкального руководителя</a:t>
            </a:r>
            <a:endParaRPr lang="ru-RU" sz="6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71600" y="3556000"/>
            <a:ext cx="6800800" cy="2969343"/>
          </a:xfrm>
        </p:spPr>
        <p:txBody>
          <a:bodyPr>
            <a:normAutofit fontScale="92500"/>
          </a:bodyPr>
          <a:lstStyle/>
          <a:p>
            <a:endParaRPr lang="ru-RU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1.Музыкальнооздоровительная работа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2.Целебная сила музыкальных инструментов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3.Музыкальная аптека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630616" cy="172819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Музыкально-оздоровительная работа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7304856" cy="4680519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1.Распевки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2.Дыхательная гимнастика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3.Игровой массаж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4.Пальчиковые игры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5.Речевые игры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6.Ритмопластика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7.Музыко-терапия,сказкотерапия,игротерапия,</a:t>
            </a:r>
          </a:p>
          <a:p>
            <a:r>
              <a:rPr lang="ru-RU" sz="3200" dirty="0" err="1" smtClean="0">
                <a:solidFill>
                  <a:schemeClr val="tx1"/>
                </a:solidFill>
              </a:rPr>
              <a:t>праздникотерапия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2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7232848" cy="6264696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91" t="-28402" r="-1909" b="9696"/>
          <a:stretch/>
        </p:blipFill>
        <p:spPr>
          <a:xfrm>
            <a:off x="-401753" y="-568151"/>
            <a:ext cx="9324528" cy="6320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27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4632" cy="14401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Целебная сила музыкальных инструментов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8784976" cy="482453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1.Скрипка лечит душу.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2.Орган приводит в порядок ум.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3.Пианино очищает щитовидную железу.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4.Барабан восстанавливает работу сердца.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5.Флейта очищает и восстанавливает легкие.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6.Арфа гармонизирует работу сердца.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7.Виолончель благотворно влияет на почки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8.Цымбалы уравновешивают печень.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910536" cy="671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Музыкальная аптека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088832" cy="5400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Музыка для встречи детей  и их свободной деятельности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 И Бах «Прелюдия до мажор»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2И. Гайдн Серенада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 А . </a:t>
            </a:r>
            <a:r>
              <a:rPr lang="ru-RU" dirty="0" err="1" smtClean="0">
                <a:solidFill>
                  <a:schemeClr val="tx1"/>
                </a:solidFill>
              </a:rPr>
              <a:t>Лядов</a:t>
            </a:r>
            <a:r>
              <a:rPr lang="ru-RU" dirty="0" smtClean="0">
                <a:solidFill>
                  <a:schemeClr val="tx1"/>
                </a:solidFill>
              </a:rPr>
              <a:t> «Музыкальная табакерка»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 В. Моцарт «Маленькая ночная серенада»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5А. Рубинштейн «Мелодия»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МУЗЫКА ДЛЯ ПРОБУЖДЕНИЯ ПОСЛЕ СНА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Э. Григ «Утро»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Лютневая музыка 17 века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Ф. Лист «Утешение»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В, Моцарт Сонаты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К. Сен-Санс «Аквариум»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П. Чайковский «Времена года»</a:t>
            </a:r>
          </a:p>
        </p:txBody>
      </p:sp>
    </p:spTree>
    <p:extLst>
      <p:ext uri="{BB962C8B-B14F-4D97-AF65-F5344CB8AC3E}">
        <p14:creationId xmlns:p14="http://schemas.microsoft.com/office/powerpoint/2010/main" val="32699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6525344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ОРГАНИЗОВАННАЯ РАБОТА СПОСОБСТВУЕТ: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1ОБЕСПЕЧЕНИЮ </a:t>
            </a:r>
            <a:r>
              <a:rPr lang="ru-RU" dirty="0" smtClean="0">
                <a:solidFill>
                  <a:schemeClr val="tx1"/>
                </a:solidFill>
              </a:rPr>
              <a:t>УСТОЙЧИВОГО ИНТЕРЕСА К ЗАНЯТИЯМ </a:t>
            </a:r>
            <a:r>
              <a:rPr lang="ru-RU" dirty="0" smtClean="0">
                <a:solidFill>
                  <a:schemeClr val="tx1"/>
                </a:solidFill>
              </a:rPr>
              <a:t>МУЗЫКОЙ.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2УКРЕПЛЯЕТ И СОХРАНЯЕТ ПСИХОФИЗИЧЕСКОЕ ЗДОРОВЬЕ </a:t>
            </a:r>
            <a:r>
              <a:rPr lang="ru-RU" dirty="0" smtClean="0">
                <a:solidFill>
                  <a:schemeClr val="tx1"/>
                </a:solidFill>
              </a:rPr>
              <a:t>ДЕТЕЙ.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3ПОЗВОЛЯЕТ РЕШАТЬ КАЧЕСТВЕННО ЗАДАЧИ ОБЕСПЕЧЕНИЯ КОМФОРТА ДЕТЕЙ.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4ФОМИРУЕТ У ПЕДАГОГОВ И РОДИТЕЛЕЙ ЦЕННОСТНЫЕ ОРИЕНТАЦИИ НАПРАВЛЕННЫЕ НА СОХРАНЕНИЕ И УКРЕПЛЕНИЕ ЗДОРОВЬЯ ДЕТЕЙ 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205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ЗДОРОВЬЕСБЕРЕГАЮЩАЯ ТЕХНОЛОГИЯ В ОБРАЗОВАТЕЛЬНОЙ ОБЛАСТИ «МУЗЫКА»</vt:lpstr>
      <vt:lpstr>1.Сохранение и стимулирование здоровья 2.Коррекционные 3.Обучение ЗОЖ. </vt:lpstr>
      <vt:lpstr>Презентация PowerPoint</vt:lpstr>
      <vt:lpstr>Музыкально-оздоровительная работа</vt:lpstr>
      <vt:lpstr>Презентация PowerPoint</vt:lpstr>
      <vt:lpstr>Целебная сила музыкальных инструментов</vt:lpstr>
      <vt:lpstr>Музыкальная аптека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ЗДОРОВЬЕСБЕРЕГАЮЩАЯ ТЕХНОЛОГИЯ В ОБРАЗОВАТЕЛЬНОЙ ОБЛАСТИ «МУЗЫКА»</dc:title>
  <dc:creator>удалниезаписи</dc:creator>
  <cp:lastModifiedBy>удалниезаписи</cp:lastModifiedBy>
  <cp:revision>11</cp:revision>
  <dcterms:created xsi:type="dcterms:W3CDTF">2017-05-29T18:55:18Z</dcterms:created>
  <dcterms:modified xsi:type="dcterms:W3CDTF">2017-08-31T07:55:30Z</dcterms:modified>
</cp:coreProperties>
</file>