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9" autoAdjust="0"/>
    <p:restoredTop sz="94660"/>
  </p:normalViewPr>
  <p:slideViewPr>
    <p:cSldViewPr>
      <p:cViewPr varScale="1">
        <p:scale>
          <a:sx n="65" d="100"/>
          <a:sy n="65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D69C-D81F-4D99-9908-ABAA074209DA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BA5DA2-7AF8-483F-8E23-A495BCD72FA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D69C-D81F-4D99-9908-ABAA074209DA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5DA2-7AF8-483F-8E23-A495BCD72F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D69C-D81F-4D99-9908-ABAA074209DA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5DA2-7AF8-483F-8E23-A495BCD72F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D69C-D81F-4D99-9908-ABAA074209DA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5DA2-7AF8-483F-8E23-A495BCD72F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D69C-D81F-4D99-9908-ABAA074209DA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5DA2-7AF8-483F-8E23-A495BCD72F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D69C-D81F-4D99-9908-ABAA074209DA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5DA2-7AF8-483F-8E23-A495BCD72F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D69C-D81F-4D99-9908-ABAA074209DA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5DA2-7AF8-483F-8E23-A495BCD72F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D69C-D81F-4D99-9908-ABAA074209DA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5DA2-7AF8-483F-8E23-A495BCD72F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D69C-D81F-4D99-9908-ABAA074209DA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5DA2-7AF8-483F-8E23-A495BCD72F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D69C-D81F-4D99-9908-ABAA074209DA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5DA2-7AF8-483F-8E23-A495BCD72F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D69C-D81F-4D99-9908-ABAA074209DA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5DA2-7AF8-483F-8E23-A495BCD72F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CB9D69C-D81F-4D99-9908-ABAA074209DA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1BA5DA2-7AF8-483F-8E23-A495BCD72F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Музыкальное воспитание</a:t>
            </a:r>
          </a:p>
          <a:p>
            <a:r>
              <a:rPr lang="ru-RU" dirty="0" smtClean="0"/>
              <a:t> пение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Консультации для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4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93" y="188640"/>
            <a:ext cx="633670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12879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05678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72008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7272808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705678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</TotalTime>
  <Words>7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Консультации для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Консультации для родителей</dc:title>
  <dc:creator>удалниезаписи</dc:creator>
  <cp:lastModifiedBy>удалниезаписи</cp:lastModifiedBy>
  <cp:revision>2</cp:revision>
  <dcterms:created xsi:type="dcterms:W3CDTF">2018-02-06T16:48:39Z</dcterms:created>
  <dcterms:modified xsi:type="dcterms:W3CDTF">2018-02-06T17:07:33Z</dcterms:modified>
</cp:coreProperties>
</file>